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5656"/>
    <a:srgbClr val="EB5777"/>
    <a:srgbClr val="F08098"/>
    <a:srgbClr val="4472C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00A89A-CDCA-4C20-A774-30268D1475A3}" v="31" dt="2022-10-16T11:02:51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4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7772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771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14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531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39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46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25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101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280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41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4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9D2FC-0A47-4FF9-82A9-084D97F9843C}" type="datetimeFigureOut">
              <a:rPr lang="sv-SE" smtClean="0"/>
              <a:t>2022-10-16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E75EE-2736-4AD9-AC44-CB0E37B74D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03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2CD371C-3B2B-9F72-79D6-8EF05F291A73}"/>
              </a:ext>
            </a:extLst>
          </p:cNvPr>
          <p:cNvSpPr/>
          <p:nvPr/>
        </p:nvSpPr>
        <p:spPr>
          <a:xfrm>
            <a:off x="0" y="0"/>
            <a:ext cx="6858000" cy="3265625"/>
          </a:xfrm>
          <a:prstGeom prst="rect">
            <a:avLst/>
          </a:prstGeom>
          <a:solidFill>
            <a:srgbClr val="EC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E073ABF-1E9F-465E-A7C9-C135DCEEA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846" y="285660"/>
            <a:ext cx="1804308" cy="1804308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EE0887CC-BDD6-CEA4-B630-0089123DE10D}"/>
              </a:ext>
            </a:extLst>
          </p:cNvPr>
          <p:cNvSpPr txBox="1"/>
          <p:nvPr/>
        </p:nvSpPr>
        <p:spPr>
          <a:xfrm>
            <a:off x="2032907" y="2065296"/>
            <a:ext cx="2792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7200" dirty="0">
                <a:solidFill>
                  <a:schemeClr val="bg1"/>
                </a:solidFill>
                <a:latin typeface="Trade Gothic Inline" panose="020B0504030203020204" pitchFamily="34" charset="0"/>
              </a:rPr>
              <a:t>MENY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602387E-524F-3713-2ECC-5256AF1233CA}"/>
              </a:ext>
            </a:extLst>
          </p:cNvPr>
          <p:cNvSpPr txBox="1"/>
          <p:nvPr/>
        </p:nvSpPr>
        <p:spPr>
          <a:xfrm>
            <a:off x="152400" y="35433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STARTERS/SNACKS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BFFBA8C-414F-A84F-196E-8E7CBF4335AF}"/>
              </a:ext>
            </a:extLst>
          </p:cNvPr>
          <p:cNvSpPr txBox="1"/>
          <p:nvPr/>
        </p:nvSpPr>
        <p:spPr>
          <a:xfrm>
            <a:off x="152400" y="4004965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SNACKS 6/12ST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74/136:-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CHICKEN WINGS 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79/139:-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LOADED NACHOS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59:-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GARLIC BREAD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59:-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BIG STARTER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149:-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2ADF077-608F-A690-F4F6-85E01602395F}"/>
              </a:ext>
            </a:extLst>
          </p:cNvPr>
          <p:cNvSpPr txBox="1"/>
          <p:nvPr/>
        </p:nvSpPr>
        <p:spPr>
          <a:xfrm>
            <a:off x="152400" y="5590022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SALLADS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5B29528-B065-6221-6BAB-CA304BACEE1C}"/>
              </a:ext>
            </a:extLst>
          </p:cNvPr>
          <p:cNvSpPr txBox="1"/>
          <p:nvPr/>
        </p:nvSpPr>
        <p:spPr>
          <a:xfrm>
            <a:off x="173113" y="6136333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HALLOUMI CAESAR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159:-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CHICKEN CAESAR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169:-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SHRIMPS &amp; AVOCADO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185:-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923F2D19-7180-72CE-DA22-29763C07E84B}"/>
              </a:ext>
            </a:extLst>
          </p:cNvPr>
          <p:cNvSpPr txBox="1"/>
          <p:nvPr/>
        </p:nvSpPr>
        <p:spPr>
          <a:xfrm>
            <a:off x="152400" y="7167392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BURGERS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520E936-9330-9790-E1E4-038877F8277F}"/>
              </a:ext>
            </a:extLst>
          </p:cNvPr>
          <p:cNvSpPr txBox="1"/>
          <p:nvPr/>
        </p:nvSpPr>
        <p:spPr>
          <a:xfrm>
            <a:off x="152400" y="7713703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DOUBLE CHEESE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145:-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HALLOUMI 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145:-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CHICKEN &amp; PARMESAN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BACON &amp; TRUFFLE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169:-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530A8267-DC80-E47E-1EA7-5DE1D70678B4}"/>
              </a:ext>
            </a:extLst>
          </p:cNvPr>
          <p:cNvSpPr txBox="1"/>
          <p:nvPr/>
        </p:nvSpPr>
        <p:spPr>
          <a:xfrm>
            <a:off x="173113" y="8998678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AFTERS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DE9643D3-1DBE-5810-257B-353AEE071FB2}"/>
              </a:ext>
            </a:extLst>
          </p:cNvPr>
          <p:cNvSpPr txBox="1"/>
          <p:nvPr/>
        </p:nvSpPr>
        <p:spPr>
          <a:xfrm>
            <a:off x="173113" y="9544989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ICECREAM W. BROWNIE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75:-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PASSION CHEESECAKE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TRIPLE CHOCOLATE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85:-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A6D2FC2-D35C-B9F2-0E98-1F478F7281EF}"/>
              </a:ext>
            </a:extLst>
          </p:cNvPr>
          <p:cNvSpPr txBox="1"/>
          <p:nvPr/>
        </p:nvSpPr>
        <p:spPr>
          <a:xfrm>
            <a:off x="3449713" y="35426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FAVORITES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E3AB0888-E5FF-CEBD-4D5A-D45084EFE72B}"/>
              </a:ext>
            </a:extLst>
          </p:cNvPr>
          <p:cNvSpPr txBox="1"/>
          <p:nvPr/>
        </p:nvSpPr>
        <p:spPr>
          <a:xfrm>
            <a:off x="3449713" y="4004965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CHEESE &amp; BACON WURST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TOAST SKAGEN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FISH ’N CHIPS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155:-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BOOKMAKER TOAST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189:-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7A3B142E-FBF0-1516-216A-BCAC0CD627D4}"/>
              </a:ext>
            </a:extLst>
          </p:cNvPr>
          <p:cNvSpPr txBox="1"/>
          <p:nvPr/>
        </p:nvSpPr>
        <p:spPr>
          <a:xfrm>
            <a:off x="3429000" y="5590022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MAIN COURSES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F655D588-0EED-E663-4511-E4038302A005}"/>
              </a:ext>
            </a:extLst>
          </p:cNvPr>
          <p:cNvSpPr txBox="1"/>
          <p:nvPr/>
        </p:nvSpPr>
        <p:spPr>
          <a:xfrm>
            <a:off x="3429000" y="6136333"/>
            <a:ext cx="327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PULLED PORK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149:-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BBQ SPARE RIBS 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199:-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BEEF FAJITAS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219:-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CHICKEN FAJITAS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199:-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COMBO FAJITAS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215:-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HALLOUMI FAJITAS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199:-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FILLET OF PIKE-PERCH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229:-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AGNUS RIBEYE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289:-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6B726533-852C-EAFA-E4A0-9F0B37B9138A}"/>
              </a:ext>
            </a:extLst>
          </p:cNvPr>
          <p:cNvSpPr txBox="1"/>
          <p:nvPr/>
        </p:nvSpPr>
        <p:spPr>
          <a:xfrm>
            <a:off x="3449713" y="8537013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EC5656"/>
                </a:solidFill>
                <a:latin typeface="Tenorite" panose="00000500000000000000" pitchFamily="2" charset="0"/>
                <a:cs typeface="Segoe UI Semibold" panose="020B0702040204020203" pitchFamily="34" charset="0"/>
              </a:rPr>
              <a:t>KIDZ MENU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4F53925-3F14-D737-8B01-267F108AC379}"/>
              </a:ext>
            </a:extLst>
          </p:cNvPr>
          <p:cNvSpPr txBox="1"/>
          <p:nvPr/>
        </p:nvSpPr>
        <p:spPr>
          <a:xfrm>
            <a:off x="3449713" y="9105498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FISH ’N CHIPS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HAMBURGER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89:-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PASTA BOLOGNESE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79:-</a:t>
            </a:r>
          </a:p>
          <a:p>
            <a:pPr>
              <a:tabLst>
                <a:tab pos="2962800" algn="r"/>
              </a:tabLst>
            </a:pPr>
            <a:r>
              <a:rPr lang="sv-SE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PANCAKES	</a:t>
            </a:r>
            <a:r>
              <a:rPr lang="sv-SE" b="1" i="1" dirty="0">
                <a:solidFill>
                  <a:schemeClr val="bg1"/>
                </a:solidFill>
                <a:latin typeface="Segoe UI Light" panose="020B0502040204020203" pitchFamily="34" charset="0"/>
                <a:ea typeface="Roboto Thin" panose="02000000000000000000" pitchFamily="2" charset="0"/>
                <a:cs typeface="Segoe UI Light" panose="020B0502040204020203" pitchFamily="34" charset="0"/>
              </a:rPr>
              <a:t>79:-</a:t>
            </a:r>
          </a:p>
        </p:txBody>
      </p:sp>
    </p:spTree>
    <p:extLst>
      <p:ext uri="{BB962C8B-B14F-4D97-AF65-F5344CB8AC3E}">
        <p14:creationId xmlns:p14="http://schemas.microsoft.com/office/powerpoint/2010/main" val="158874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>
            <a:extLst>
              <a:ext uri="{FF2B5EF4-FFF2-40B4-BE49-F238E27FC236}">
                <a16:creationId xmlns:a16="http://schemas.microsoft.com/office/drawing/2014/main" id="{0959C1CF-8391-468E-845D-A7A0A38F3C8D}"/>
              </a:ext>
            </a:extLst>
          </p:cNvPr>
          <p:cNvSpPr txBox="1"/>
          <p:nvPr/>
        </p:nvSpPr>
        <p:spPr>
          <a:xfrm>
            <a:off x="2971800" y="5638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E073ABF-1E9F-465E-A7C9-C135DCEEA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17" y="9652270"/>
            <a:ext cx="2162477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61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175</Words>
  <Application>Microsoft Office PowerPoint</Application>
  <PresentationFormat>Bredbild</PresentationFormat>
  <Paragraphs>39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 Light</vt:lpstr>
      <vt:lpstr>Tenorite</vt:lpstr>
      <vt:lpstr>Trade Gothic Inline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Marcus Grahn</dc:creator>
  <cp:lastModifiedBy>Marcus Grahn</cp:lastModifiedBy>
  <cp:revision>2</cp:revision>
  <dcterms:created xsi:type="dcterms:W3CDTF">2022-03-17T20:08:34Z</dcterms:created>
  <dcterms:modified xsi:type="dcterms:W3CDTF">2022-10-16T11:06:35Z</dcterms:modified>
</cp:coreProperties>
</file>