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4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18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4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5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3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97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7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91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4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87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85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8F33-E83F-451F-AA4C-2F622AC90D48}" type="datetimeFigureOut">
              <a:rPr lang="sv-SE" smtClean="0"/>
              <a:t>2022-03-17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8AE3-24EF-4B2F-A372-C9A130DA1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2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62FF1C2-F7CE-4B02-B4C3-367F6A692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1" y="2667000"/>
            <a:ext cx="12191999" cy="6858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880322-D986-406E-93EE-C73A56E36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" y="-110898"/>
            <a:ext cx="3611879" cy="3611879"/>
          </a:xfrm>
          <a:prstGeom prst="rect">
            <a:avLst/>
          </a:prstGeom>
        </p:spPr>
      </p:pic>
      <p:pic>
        <p:nvPicPr>
          <p:cNvPr id="1026" name="Picture 2" descr="Guinness | Brand Profile | Diageo Our Brands">
            <a:extLst>
              <a:ext uri="{FF2B5EF4-FFF2-40B4-BE49-F238E27FC236}">
                <a16:creationId xmlns:a16="http://schemas.microsoft.com/office/drawing/2014/main" id="{94FC50E3-9981-407F-A069-06298149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2" y="3347029"/>
            <a:ext cx="1781556" cy="44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itional Fish and Chips transparent PNG - StickPNG">
            <a:extLst>
              <a:ext uri="{FF2B5EF4-FFF2-40B4-BE49-F238E27FC236}">
                <a16:creationId xmlns:a16="http://schemas.microsoft.com/office/drawing/2014/main" id="{43C919F7-40E4-4B90-A7FA-9D93BDE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01" y="4333873"/>
            <a:ext cx="4692272" cy="24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455ADD5-F82C-4AE5-967D-8732980C56B6}"/>
              </a:ext>
            </a:extLst>
          </p:cNvPr>
          <p:cNvSpPr txBox="1"/>
          <p:nvPr/>
        </p:nvSpPr>
        <p:spPr>
          <a:xfrm>
            <a:off x="2105978" y="4743394"/>
            <a:ext cx="10054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>
                <a:solidFill>
                  <a:schemeClr val="bg1"/>
                </a:solidFill>
                <a:latin typeface="Modern Love Grunge" panose="04070805081005020601" pitchFamily="82" charset="0"/>
              </a:rPr>
              <a:t>+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BE967C2-D20E-4FA8-8051-75DE4E1EC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26" y="10132985"/>
            <a:ext cx="1781556" cy="1781556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747DC80C-8504-420C-A93D-9F1609DC6C4F}"/>
              </a:ext>
            </a:extLst>
          </p:cNvPr>
          <p:cNvSpPr txBox="1"/>
          <p:nvPr/>
        </p:nvSpPr>
        <p:spPr>
          <a:xfrm>
            <a:off x="148262" y="7293023"/>
            <a:ext cx="655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Modern Love Grunge" panose="020B0604020202020204" pitchFamily="82" charset="0"/>
              </a:rPr>
              <a:t>Guinness + </a:t>
            </a:r>
            <a:r>
              <a:rPr lang="sv-SE" sz="4000" dirty="0" err="1">
                <a:solidFill>
                  <a:schemeClr val="bg1"/>
                </a:solidFill>
                <a:latin typeface="Modern Love Grunge" panose="020B0604020202020204" pitchFamily="82" charset="0"/>
              </a:rPr>
              <a:t>Fish</a:t>
            </a:r>
            <a:r>
              <a:rPr lang="sv-SE" sz="4000" dirty="0">
                <a:solidFill>
                  <a:schemeClr val="bg1"/>
                </a:solidFill>
                <a:latin typeface="Modern Love Grunge" panose="020B0604020202020204" pitchFamily="82" charset="0"/>
              </a:rPr>
              <a:t> and chips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23C679F-9128-4014-AE96-4076924E7D57}"/>
              </a:ext>
            </a:extLst>
          </p:cNvPr>
          <p:cNvSpPr txBox="1"/>
          <p:nvPr/>
        </p:nvSpPr>
        <p:spPr>
          <a:xfrm>
            <a:off x="2531743" y="8241426"/>
            <a:ext cx="1783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Modern Love Grunge" panose="04070805081005020601" pitchFamily="82" charset="0"/>
              </a:rPr>
              <a:t>197 kr</a:t>
            </a:r>
          </a:p>
        </p:txBody>
      </p:sp>
      <p:pic>
        <p:nvPicPr>
          <p:cNvPr id="2" name="Picture 2" descr="Genny and the Leprechaun – Paul Rondema">
            <a:extLst>
              <a:ext uri="{FF2B5EF4-FFF2-40B4-BE49-F238E27FC236}">
                <a16:creationId xmlns:a16="http://schemas.microsoft.com/office/drawing/2014/main" id="{B54F3708-C97C-4E02-B7F3-769EB4C8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12" y="9251385"/>
            <a:ext cx="1623061" cy="17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58CBD398-4DDE-49FF-A17C-163FBEA9243A}"/>
              </a:ext>
            </a:extLst>
          </p:cNvPr>
          <p:cNvSpPr txBox="1"/>
          <p:nvPr/>
        </p:nvSpPr>
        <p:spPr>
          <a:xfrm>
            <a:off x="2169287" y="10808319"/>
            <a:ext cx="4601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b="1" dirty="0">
                <a:solidFill>
                  <a:schemeClr val="bg1"/>
                </a:solidFill>
                <a:latin typeface="Modern Love Grunge" panose="04070805081005020601" pitchFamily="82" charset="0"/>
              </a:rPr>
              <a:t>Erbjudandet gäller t o m söndag!</a:t>
            </a:r>
          </a:p>
        </p:txBody>
      </p:sp>
    </p:spTree>
    <p:extLst>
      <p:ext uri="{BB962C8B-B14F-4D97-AF65-F5344CB8AC3E}">
        <p14:creationId xmlns:p14="http://schemas.microsoft.com/office/powerpoint/2010/main" val="375875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15</Words>
  <Application>Microsoft Office PowerPoint</Application>
  <PresentationFormat>Bredbild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Modern Love Grunge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Marcus Grahn</dc:creator>
  <cp:lastModifiedBy>Marcus Grahn</cp:lastModifiedBy>
  <cp:revision>2</cp:revision>
  <dcterms:created xsi:type="dcterms:W3CDTF">2022-03-17T05:13:08Z</dcterms:created>
  <dcterms:modified xsi:type="dcterms:W3CDTF">2022-03-17T09:31:14Z</dcterms:modified>
</cp:coreProperties>
</file>